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phrase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piece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8768" y="9172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中考新考法-4.eps" descr="id:21475050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0050" y="967150"/>
            <a:ext cx="4536504" cy="57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6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341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wasn’t a piece of cake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 almost everything while listening to music on my phone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such as doing homework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practising football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studying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going to school. Now it’s impossible. I feel like I’m going crazy without my phone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will give up.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可知，马克几乎做所有的事情都是边听手机音乐边做的，他觉得没有手机会让人发疯，因此这不是一件简单的事情。故选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046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will Maria spend the next week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games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 with friends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Drawing pictures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 friends on the phone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09414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I’ve just found the perfect way to win the challenge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told my friends to come to my house after school and for the weekend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可知，玛丽娅让朋友们放学后和周末来她家。故选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156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87382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推断文章主旨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this passage mainly talk about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ways of using phones at home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students’ habits of using phones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competition for using phones wisely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challenge of living without phones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中考新考法-6.eps" descr="id:21475050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61358" y="857643"/>
            <a:ext cx="5832648" cy="63402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70670" y="84533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92199"/>
            <a:ext cx="11485848" cy="15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主旨大意题。通读全文可知，本文介绍了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在两周内不使用手机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的一项挑战。故选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8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364996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93800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like I’m going crazy without my phone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will give up.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觉得没有手机我将发疯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因此我打算放弃挑战。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crazy without my phone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是宾语从句，作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 like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的宾语，省略了连接词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8642" y="2492896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41078" y="326859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10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67" y="836712"/>
            <a:ext cx="11503435" cy="150649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610827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10827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在两周内不使用手机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的一项挑战。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19500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广东深圳龙岗区期末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906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magazine started a challenge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live without your phone for two weeks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students took part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they make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28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881847"/>
          <a:ext cx="11521279" cy="5600700"/>
        </p:xfrm>
        <a:graphic>
          <a:graphicData uri="http://schemas.openxmlformats.org/drawingml/2006/table">
            <a:tbl>
              <a:tblPr firstRow="1" firstCol="1" bandRow="1"/>
              <a:tblGrid>
                <a:gridCol w="11521279">
                  <a:extLst>
                    <a:ext uri="{9D8B030D-6E8A-4147-A177-3AD203B41FA5}">
                      <a16:colId xmlns:a16="http://schemas.microsoft.com/office/drawing/2014/main" val="415529808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Susie, </a:t>
                      </a:r>
                      <a:r>
                        <a:rPr lang="en-US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13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8953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spent 3 hours every day using WeChat to talk with my friends before the challenge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also watched online videos on it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It’s been a week since the start of the challenge and I haven’t talked to my friends on the phone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there are two good things</a:t>
                      </a:r>
                      <a:r>
                        <a:rPr lang="zh-CN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I’ve already read two books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I’ve spent more time with my family</a:t>
                      </a:r>
                      <a:r>
                        <a:rPr 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169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345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881847"/>
          <a:ext cx="11521279" cy="5227320"/>
        </p:xfrm>
        <a:graphic>
          <a:graphicData uri="http://schemas.openxmlformats.org/drawingml/2006/table">
            <a:tbl>
              <a:tblPr firstRow="1" firstCol="1" bandRow="1"/>
              <a:tblGrid>
                <a:gridCol w="11521279">
                  <a:extLst>
                    <a:ext uri="{9D8B030D-6E8A-4147-A177-3AD203B41FA5}">
                      <a16:colId xmlns:a16="http://schemas.microsoft.com/office/drawing/2014/main" val="415529808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Mark, 13  </a:t>
                      </a:r>
                      <a:endParaRPr lang="zh-CN" altLang="zh-CN" sz="35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895350" algn="just">
                        <a:lnSpc>
                          <a:spcPct val="140000"/>
                        </a:lnSpc>
                      </a:pP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 wanted to show my parents that it would not be a problem for me to forget about my phone for two weeks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Well, it wasn’t </a:t>
                      </a:r>
                      <a:r>
                        <a:rPr lang="en-US" altLang="zh-CN" sz="3500" b="1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</a:t>
                      </a:r>
                      <a:r>
                        <a:rPr lang="en-US" altLang="zh-CN" sz="35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500" b="1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piece</a:t>
                      </a:r>
                      <a:r>
                        <a:rPr lang="en-US" altLang="zh-CN" sz="35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500" b="1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35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en-US" altLang="zh-CN" sz="3500" b="1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cake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altLang="zh-CN" sz="35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I did almost everything while listening to music on my phon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e, such as doing homework, practising football, studying, and going to school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Now it’s impossible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I feel like I’m going crazy without my phone, so I will give up</a:t>
                      </a:r>
                      <a:r>
                        <a:rPr lang="en-US" altLang="zh-CN" sz="35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  <a:endParaRPr lang="zh-CN" sz="35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169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368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7" y="881847"/>
          <a:ext cx="11377264" cy="5431536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4155298080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Maria, 14</a:t>
                      </a:r>
                      <a:endParaRPr lang="zh-CN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35000"/>
                        </a:lnSpc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 got my phone when I was 12 years old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I do lots of things with it, such as playing games, listening to music and taking pictures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I also talk to my friends about it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Chatting online with friends is a lot cheaper than calling them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The first week of the challenge was hard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But I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’ve just found the perfect way to win the challenge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’ve told my friends to come to my house after school and for the weekend, too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169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227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the challenge last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three hours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seven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fourteen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twenty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live without your phone for two weeks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可知，挑战持续二周。故选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443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Susie do with her phone in her daily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online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with her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online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part in challenges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60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spent 3 hours every day using WeChat to talk with my friends before the challenge. I also watched online videos on it.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可知，苏西在挑战之前，每天花三个小时用微信和朋友聊天，还在手机上看在线视频。故选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64726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661</Words>
  <Application>Microsoft Office PowerPoint</Application>
  <PresentationFormat>自定义</PresentationFormat>
  <Paragraphs>44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